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B3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60"/>
    <p:restoredTop sz="94740"/>
  </p:normalViewPr>
  <p:slideViewPr>
    <p:cSldViewPr snapToGrid="0" snapToObjects="1">
      <p:cViewPr varScale="1">
        <p:scale>
          <a:sx n="41" d="100"/>
          <a:sy n="41" d="100"/>
        </p:scale>
        <p:origin x="424" y="296"/>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25495-FBCF-E64C-9521-3D2E543711EB}" type="datetimeFigureOut">
              <a:rPr lang="en-US" smtClean="0"/>
              <a:t>4/20/20</a:t>
            </a:fld>
            <a:endParaRPr lang="en-US" dirty="0"/>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39323-E047-F144-97F4-017E376886B5}" type="slidenum">
              <a:rPr lang="en-US" smtClean="0"/>
              <a:t>‹#›</a:t>
            </a:fld>
            <a:endParaRPr lang="en-US" dirty="0"/>
          </a:p>
        </p:txBody>
      </p:sp>
    </p:spTree>
    <p:extLst>
      <p:ext uri="{BB962C8B-B14F-4D97-AF65-F5344CB8AC3E}">
        <p14:creationId xmlns:p14="http://schemas.microsoft.com/office/powerpoint/2010/main" val="291014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339323-E047-F144-97F4-017E376886B5}" type="slidenum">
              <a:rPr lang="en-US" smtClean="0"/>
              <a:t>1</a:t>
            </a:fld>
            <a:endParaRPr lang="en-US" dirty="0"/>
          </a:p>
        </p:txBody>
      </p:sp>
    </p:spTree>
    <p:extLst>
      <p:ext uri="{BB962C8B-B14F-4D97-AF65-F5344CB8AC3E}">
        <p14:creationId xmlns:p14="http://schemas.microsoft.com/office/powerpoint/2010/main" val="166056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3918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4B74B177-185D-EC45-A3D5-EB9C10077327}"/>
              </a:ext>
            </a:extLst>
          </p:cNvPr>
          <p:cNvPicPr>
            <a:picLocks noChangeAspect="1"/>
          </p:cNvPicPr>
          <p:nvPr userDrawn="1"/>
        </p:nvPicPr>
        <p:blipFill>
          <a:blip r:embed="rId3"/>
          <a:stretch>
            <a:fillRect/>
          </a:stretch>
        </p:blipFill>
        <p:spPr>
          <a:xfrm>
            <a:off x="914400" y="29232629"/>
            <a:ext cx="38404800" cy="2743200"/>
          </a:xfrm>
          <a:prstGeom prst="rect">
            <a:avLst/>
          </a:prstGeom>
        </p:spPr>
      </p:pic>
      <p:pic>
        <p:nvPicPr>
          <p:cNvPr id="3" name="Picture 2">
            <a:extLst>
              <a:ext uri="{FF2B5EF4-FFF2-40B4-BE49-F238E27FC236}">
                <a16:creationId xmlns:a16="http://schemas.microsoft.com/office/drawing/2014/main" id="{3CA2C478-DB8E-844B-83A4-BD599D3CF2A6}"/>
              </a:ext>
            </a:extLst>
          </p:cNvPr>
          <p:cNvPicPr>
            <a:picLocks noChangeAspect="1"/>
          </p:cNvPicPr>
          <p:nvPr userDrawn="1"/>
        </p:nvPicPr>
        <p:blipFill>
          <a:blip r:embed="rId4"/>
          <a:stretch>
            <a:fillRect/>
          </a:stretch>
        </p:blipFill>
        <p:spPr>
          <a:xfrm>
            <a:off x="918141" y="1135553"/>
            <a:ext cx="10455653" cy="3652777"/>
          </a:xfrm>
          <a:prstGeom prst="rect">
            <a:avLst/>
          </a:prstGeom>
        </p:spPr>
      </p:pic>
      <p:sp>
        <p:nvSpPr>
          <p:cNvPr id="4" name="TextBox 3">
            <a:extLst>
              <a:ext uri="{FF2B5EF4-FFF2-40B4-BE49-F238E27FC236}">
                <a16:creationId xmlns:a16="http://schemas.microsoft.com/office/drawing/2014/main" id="{8A872EAB-FE3D-934B-B711-ADA8249CA55D}"/>
              </a:ext>
            </a:extLst>
          </p:cNvPr>
          <p:cNvSpPr txBox="1"/>
          <p:nvPr userDrawn="1"/>
        </p:nvSpPr>
        <p:spPr>
          <a:xfrm>
            <a:off x="1192696" y="27396597"/>
            <a:ext cx="11449878" cy="12464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900" b="0" i="0" kern="1200" dirty="0">
                <a:solidFill>
                  <a:schemeClr val="tx1"/>
                </a:solidFill>
                <a:effectLst/>
                <a:latin typeface="Franklin Gothic Medium" panose="020B0603020102020204" pitchFamily="34" charset="0"/>
                <a:ea typeface="+mn-ea"/>
                <a:cs typeface="+mn-cs"/>
              </a:rPr>
              <a:t>Research reported on this poster was supported by the National Institute Of General Medical Sciences of the National Institutes of Health under Award Number P20GM104420. The content is solely the responsibility of the authors and does not necessarily represent the official views of the National Institutes of Health.</a:t>
            </a:r>
          </a:p>
          <a:p>
            <a:endParaRPr lang="en-US" dirty="0"/>
          </a:p>
        </p:txBody>
      </p:sp>
      <p:cxnSp>
        <p:nvCxnSpPr>
          <p:cNvPr id="9" name="Straight Connector 8">
            <a:extLst>
              <a:ext uri="{FF2B5EF4-FFF2-40B4-BE49-F238E27FC236}">
                <a16:creationId xmlns:a16="http://schemas.microsoft.com/office/drawing/2014/main" id="{7FD5010D-C6ED-6B4D-858A-E18626081903}"/>
              </a:ext>
            </a:extLst>
          </p:cNvPr>
          <p:cNvCxnSpPr>
            <a:cxnSpLocks/>
          </p:cNvCxnSpPr>
          <p:nvPr userDrawn="1"/>
        </p:nvCxnSpPr>
        <p:spPr>
          <a:xfrm>
            <a:off x="1600200" y="28550498"/>
            <a:ext cx="10266218"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91AA2521-FB31-9142-9EA0-87230CC4C8FC}"/>
              </a:ext>
            </a:extLst>
          </p:cNvPr>
          <p:cNvCxnSpPr/>
          <p:nvPr userDrawn="1"/>
        </p:nvCxnSpPr>
        <p:spPr>
          <a:xfrm>
            <a:off x="13079110" y="912091"/>
            <a:ext cx="0" cy="4114800"/>
          </a:xfrm>
          <a:prstGeom prst="line">
            <a:avLst/>
          </a:prstGeom>
          <a:ln w="127000">
            <a:solidFill>
              <a:srgbClr val="F1B300"/>
            </a:solidFill>
          </a:ln>
        </p:spPr>
        <p:style>
          <a:lnRef idx="1">
            <a:schemeClr val="accent4"/>
          </a:lnRef>
          <a:fillRef idx="0">
            <a:schemeClr val="accent4"/>
          </a:fillRef>
          <a:effectRef idx="0">
            <a:schemeClr val="accent4"/>
          </a:effectRef>
          <a:fontRef idx="minor">
            <a:schemeClr val="tx1"/>
          </a:fontRef>
        </p:style>
      </p:cxnSp>
      <p:pic>
        <p:nvPicPr>
          <p:cNvPr id="26" name="Picture 25">
            <a:extLst>
              <a:ext uri="{FF2B5EF4-FFF2-40B4-BE49-F238E27FC236}">
                <a16:creationId xmlns:a16="http://schemas.microsoft.com/office/drawing/2014/main" id="{1F1D5A30-CF31-EC45-8730-98C4A1FA8FC9}"/>
              </a:ext>
            </a:extLst>
          </p:cNvPr>
          <p:cNvPicPr>
            <a:picLocks noChangeAspect="1"/>
          </p:cNvPicPr>
          <p:nvPr userDrawn="1"/>
        </p:nvPicPr>
        <p:blipFill>
          <a:blip r:embed="rId5"/>
          <a:stretch>
            <a:fillRect/>
          </a:stretch>
        </p:blipFill>
        <p:spPr>
          <a:xfrm>
            <a:off x="29606278" y="29716779"/>
            <a:ext cx="6808780" cy="1867291"/>
          </a:xfrm>
          <a:prstGeom prst="rect">
            <a:avLst/>
          </a:prstGeom>
        </p:spPr>
      </p:pic>
      <p:cxnSp>
        <p:nvCxnSpPr>
          <p:cNvPr id="41" name="Straight Connector 40">
            <a:extLst>
              <a:ext uri="{FF2B5EF4-FFF2-40B4-BE49-F238E27FC236}">
                <a16:creationId xmlns:a16="http://schemas.microsoft.com/office/drawing/2014/main" id="{5A34323D-D910-4D45-9FD2-9CA56E9742B2}"/>
              </a:ext>
            </a:extLst>
          </p:cNvPr>
          <p:cNvCxnSpPr>
            <a:cxnSpLocks/>
          </p:cNvCxnSpPr>
          <p:nvPr userDrawn="1"/>
        </p:nvCxnSpPr>
        <p:spPr>
          <a:xfrm>
            <a:off x="1600200" y="27206607"/>
            <a:ext cx="10266218"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9339569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 name="Picture 129" descr="A picture containing bird&#10;&#10;Description automatically generated">
            <a:extLst>
              <a:ext uri="{FF2B5EF4-FFF2-40B4-BE49-F238E27FC236}">
                <a16:creationId xmlns:a16="http://schemas.microsoft.com/office/drawing/2014/main" id="{56887701-6FD6-C246-8A99-D519C8D281C9}"/>
              </a:ext>
            </a:extLst>
          </p:cNvPr>
          <p:cNvPicPr>
            <a:picLocks noChangeAspect="1"/>
          </p:cNvPicPr>
          <p:nvPr/>
        </p:nvPicPr>
        <p:blipFill>
          <a:blip r:embed="rId3"/>
          <a:stretch>
            <a:fillRect/>
          </a:stretch>
        </p:blipFill>
        <p:spPr>
          <a:xfrm>
            <a:off x="884189" y="19524519"/>
            <a:ext cx="12192000" cy="7086600"/>
          </a:xfrm>
          <a:prstGeom prst="rect">
            <a:avLst/>
          </a:prstGeom>
        </p:spPr>
      </p:pic>
      <p:pic>
        <p:nvPicPr>
          <p:cNvPr id="118" name="Picture 117" descr="A close up of a logo&#10;&#10;Description automatically generated">
            <a:extLst>
              <a:ext uri="{FF2B5EF4-FFF2-40B4-BE49-F238E27FC236}">
                <a16:creationId xmlns:a16="http://schemas.microsoft.com/office/drawing/2014/main" id="{491ECFEB-F588-0B45-BD37-129C431C33BB}"/>
              </a:ext>
            </a:extLst>
          </p:cNvPr>
          <p:cNvPicPr>
            <a:picLocks noChangeAspect="1"/>
          </p:cNvPicPr>
          <p:nvPr/>
        </p:nvPicPr>
        <p:blipFill>
          <a:blip r:embed="rId4"/>
          <a:stretch>
            <a:fillRect/>
          </a:stretch>
        </p:blipFill>
        <p:spPr>
          <a:xfrm>
            <a:off x="14019836" y="6068029"/>
            <a:ext cx="25374600" cy="10744200"/>
          </a:xfrm>
          <a:prstGeom prst="rect">
            <a:avLst/>
          </a:prstGeom>
        </p:spPr>
      </p:pic>
      <p:sp>
        <p:nvSpPr>
          <p:cNvPr id="16" name="TextBox 15">
            <a:extLst>
              <a:ext uri="{FF2B5EF4-FFF2-40B4-BE49-F238E27FC236}">
                <a16:creationId xmlns:a16="http://schemas.microsoft.com/office/drawing/2014/main" id="{9F783AF2-CC97-854E-9A77-CBA4E6B4D757}"/>
              </a:ext>
            </a:extLst>
          </p:cNvPr>
          <p:cNvSpPr txBox="1"/>
          <p:nvPr/>
        </p:nvSpPr>
        <p:spPr>
          <a:xfrm>
            <a:off x="4321073" y="6696044"/>
            <a:ext cx="7317343"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PRESENTING AUTHOR</a:t>
            </a:r>
          </a:p>
        </p:txBody>
      </p:sp>
      <p:sp>
        <p:nvSpPr>
          <p:cNvPr id="17" name="TextBox 16">
            <a:extLst>
              <a:ext uri="{FF2B5EF4-FFF2-40B4-BE49-F238E27FC236}">
                <a16:creationId xmlns:a16="http://schemas.microsoft.com/office/drawing/2014/main" id="{26E8D247-BB24-A543-B5A9-A262447928A0}"/>
              </a:ext>
            </a:extLst>
          </p:cNvPr>
          <p:cNvSpPr txBox="1"/>
          <p:nvPr/>
        </p:nvSpPr>
        <p:spPr>
          <a:xfrm>
            <a:off x="4321075" y="7471070"/>
            <a:ext cx="7317342" cy="1692771"/>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19" name="TextBox 18">
            <a:extLst>
              <a:ext uri="{FF2B5EF4-FFF2-40B4-BE49-F238E27FC236}">
                <a16:creationId xmlns:a16="http://schemas.microsoft.com/office/drawing/2014/main" id="{E304706B-EC62-8849-8F91-B3000454F27C}"/>
              </a:ext>
            </a:extLst>
          </p:cNvPr>
          <p:cNvSpPr txBox="1"/>
          <p:nvPr/>
        </p:nvSpPr>
        <p:spPr>
          <a:xfrm>
            <a:off x="798577" y="12959570"/>
            <a:ext cx="12255399"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INTRO</a:t>
            </a:r>
          </a:p>
        </p:txBody>
      </p:sp>
      <p:sp>
        <p:nvSpPr>
          <p:cNvPr id="3" name="TextBox 2">
            <a:extLst>
              <a:ext uri="{FF2B5EF4-FFF2-40B4-BE49-F238E27FC236}">
                <a16:creationId xmlns:a16="http://schemas.microsoft.com/office/drawing/2014/main" id="{462440F8-601F-0A42-9D2D-DEB449F73556}"/>
              </a:ext>
            </a:extLst>
          </p:cNvPr>
          <p:cNvSpPr txBox="1"/>
          <p:nvPr/>
        </p:nvSpPr>
        <p:spPr>
          <a:xfrm>
            <a:off x="13998444" y="600744"/>
            <a:ext cx="25291738" cy="3447098"/>
          </a:xfrm>
          <a:prstGeom prst="rect">
            <a:avLst/>
          </a:prstGeom>
          <a:noFill/>
        </p:spPr>
        <p:txBody>
          <a:bodyPr wrap="square" rtlCol="0">
            <a:spAutoFit/>
          </a:bodyPr>
          <a:lstStyle/>
          <a:p>
            <a:r>
              <a:rPr lang="en-US" sz="20000" b="1" dirty="0">
                <a:latin typeface="Franklin Gothic Demi" panose="020B0603020102020204" pitchFamily="34" charset="0"/>
              </a:rPr>
              <a:t>SHORT MAIN TITLE</a:t>
            </a:r>
          </a:p>
          <a:p>
            <a:endParaRPr lang="en-US" dirty="0"/>
          </a:p>
        </p:txBody>
      </p:sp>
      <p:sp>
        <p:nvSpPr>
          <p:cNvPr id="45" name="TextBox 44">
            <a:extLst>
              <a:ext uri="{FF2B5EF4-FFF2-40B4-BE49-F238E27FC236}">
                <a16:creationId xmlns:a16="http://schemas.microsoft.com/office/drawing/2014/main" id="{3FFDAF09-981C-0F46-BA48-46E32EF5BD54}"/>
              </a:ext>
            </a:extLst>
          </p:cNvPr>
          <p:cNvSpPr txBox="1"/>
          <p:nvPr/>
        </p:nvSpPr>
        <p:spPr>
          <a:xfrm>
            <a:off x="823230" y="10043498"/>
            <a:ext cx="7317341"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COLLABORATING AUTHORS</a:t>
            </a:r>
          </a:p>
        </p:txBody>
      </p:sp>
      <p:sp>
        <p:nvSpPr>
          <p:cNvPr id="49" name="TextBox 48">
            <a:extLst>
              <a:ext uri="{FF2B5EF4-FFF2-40B4-BE49-F238E27FC236}">
                <a16:creationId xmlns:a16="http://schemas.microsoft.com/office/drawing/2014/main" id="{7AC77FC0-1C8F-4741-8EB8-2E6FB42ABE89}"/>
              </a:ext>
            </a:extLst>
          </p:cNvPr>
          <p:cNvSpPr txBox="1"/>
          <p:nvPr/>
        </p:nvSpPr>
        <p:spPr>
          <a:xfrm>
            <a:off x="829350" y="10821058"/>
            <a:ext cx="5631085"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51" name="TextBox 50">
            <a:extLst>
              <a:ext uri="{FF2B5EF4-FFF2-40B4-BE49-F238E27FC236}">
                <a16:creationId xmlns:a16="http://schemas.microsoft.com/office/drawing/2014/main" id="{E5947CAA-2F85-5A4B-B0D4-5B8905321F99}"/>
              </a:ext>
            </a:extLst>
          </p:cNvPr>
          <p:cNvSpPr txBox="1"/>
          <p:nvPr/>
        </p:nvSpPr>
        <p:spPr>
          <a:xfrm>
            <a:off x="7282333" y="10821058"/>
            <a:ext cx="5793856"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6" name="TextBox 5">
            <a:extLst>
              <a:ext uri="{FF2B5EF4-FFF2-40B4-BE49-F238E27FC236}">
                <a16:creationId xmlns:a16="http://schemas.microsoft.com/office/drawing/2014/main" id="{261380D0-DC88-AD4C-A83D-C4F3629B5770}"/>
              </a:ext>
            </a:extLst>
          </p:cNvPr>
          <p:cNvSpPr txBox="1"/>
          <p:nvPr/>
        </p:nvSpPr>
        <p:spPr>
          <a:xfrm>
            <a:off x="823229" y="14184375"/>
            <a:ext cx="12228361" cy="4832092"/>
          </a:xfrm>
          <a:prstGeom prst="rect">
            <a:avLst/>
          </a:prstGeom>
          <a:noFill/>
        </p:spPr>
        <p:txBody>
          <a:bodyPr wrap="square" rtlCol="0">
            <a:spAutoFit/>
          </a:bodyPr>
          <a:lstStyle/>
          <a:p>
            <a:r>
              <a:rPr lang="en-US" sz="2800" dirty="0">
                <a:latin typeface="Franklin Gothic Medium" panose="020B0603020102020204" pitchFamily="34" charset="0"/>
              </a:rPr>
              <a:t>Enter text here. Your introduction should place your work in context of a larger body of research. Why is it important? You want to motivate the reader to continue reading. Introduce the research model system you used. Lorem ipsum dolor sit amet, consectetur adipiscing elit.Fusce maximus ante pellentesque nulla semper placerat. Fusce molestie lectus id quam ullamcorper, eu consectetur libero pellentesque. Phasellus sit amet fringilla neque, ac feugiat nisl. Aenean nec velit sed nibh viverra egestas. Pellentesque at nisi eget odio rutrum blandit. Quisque imperdiet lectus eu quam interdum convallis. Maecenas quis nisi pretium, rutrum nisl eget, efficitur est. FPhasellus sit amet fringilla neque, ac feugiat nisl. Maecenas quis nisi pretium, rutrum nisl eget, efficitur est. </a:t>
            </a:r>
          </a:p>
        </p:txBody>
      </p:sp>
      <p:sp>
        <p:nvSpPr>
          <p:cNvPr id="44" name="TextBox 43">
            <a:extLst>
              <a:ext uri="{FF2B5EF4-FFF2-40B4-BE49-F238E27FC236}">
                <a16:creationId xmlns:a16="http://schemas.microsoft.com/office/drawing/2014/main" id="{D99BE897-9451-D34C-90EC-0AF0F4FCB2EF}"/>
              </a:ext>
            </a:extLst>
          </p:cNvPr>
          <p:cNvSpPr txBox="1"/>
          <p:nvPr/>
        </p:nvSpPr>
        <p:spPr>
          <a:xfrm>
            <a:off x="14422191" y="17436985"/>
            <a:ext cx="11389217"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RESULTS AND DISCUSSION</a:t>
            </a:r>
          </a:p>
        </p:txBody>
      </p:sp>
      <p:sp>
        <p:nvSpPr>
          <p:cNvPr id="47" name="TextBox 46">
            <a:extLst>
              <a:ext uri="{FF2B5EF4-FFF2-40B4-BE49-F238E27FC236}">
                <a16:creationId xmlns:a16="http://schemas.microsoft.com/office/drawing/2014/main" id="{5892125E-1880-7A47-8897-F5A3168B6D09}"/>
              </a:ext>
            </a:extLst>
          </p:cNvPr>
          <p:cNvSpPr txBox="1"/>
          <p:nvPr/>
        </p:nvSpPr>
        <p:spPr>
          <a:xfrm>
            <a:off x="27623720" y="17436985"/>
            <a:ext cx="736920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SUMMARY</a:t>
            </a:r>
          </a:p>
        </p:txBody>
      </p:sp>
      <p:sp>
        <p:nvSpPr>
          <p:cNvPr id="79" name="TextBox 78">
            <a:extLst>
              <a:ext uri="{FF2B5EF4-FFF2-40B4-BE49-F238E27FC236}">
                <a16:creationId xmlns:a16="http://schemas.microsoft.com/office/drawing/2014/main" id="{EA159D2E-A310-2B41-A4A6-220B7C948195}"/>
              </a:ext>
            </a:extLst>
          </p:cNvPr>
          <p:cNvSpPr txBox="1"/>
          <p:nvPr/>
        </p:nvSpPr>
        <p:spPr>
          <a:xfrm>
            <a:off x="13944599" y="3375660"/>
            <a:ext cx="25371995" cy="1846659"/>
          </a:xfrm>
          <a:prstGeom prst="rect">
            <a:avLst/>
          </a:prstGeom>
          <a:noFill/>
        </p:spPr>
        <p:txBody>
          <a:bodyPr wrap="square" rtlCol="0">
            <a:spAutoFit/>
          </a:bodyPr>
          <a:lstStyle/>
          <a:p>
            <a:r>
              <a:rPr lang="en-US" sz="9600" b="1" dirty="0">
                <a:latin typeface="Franklin Gothic Demi" panose="020B0603020102020204" pitchFamily="34" charset="0"/>
              </a:rPr>
              <a:t>DETAILED SUBTITLE</a:t>
            </a:r>
          </a:p>
          <a:p>
            <a:endParaRPr lang="en-US" dirty="0"/>
          </a:p>
        </p:txBody>
      </p:sp>
      <p:sp>
        <p:nvSpPr>
          <p:cNvPr id="113" name="TextBox 112">
            <a:extLst>
              <a:ext uri="{FF2B5EF4-FFF2-40B4-BE49-F238E27FC236}">
                <a16:creationId xmlns:a16="http://schemas.microsoft.com/office/drawing/2014/main" id="{5F93D3FE-F18B-6C43-8EF9-1A6534A02AA3}"/>
              </a:ext>
            </a:extLst>
          </p:cNvPr>
          <p:cNvSpPr txBox="1"/>
          <p:nvPr/>
        </p:nvSpPr>
        <p:spPr>
          <a:xfrm>
            <a:off x="14468791" y="18675488"/>
            <a:ext cx="11342617" cy="9571851"/>
          </a:xfrm>
          <a:prstGeom prst="rect">
            <a:avLst/>
          </a:prstGeom>
          <a:noFill/>
        </p:spPr>
        <p:txBody>
          <a:bodyPr wrap="square" rtlCol="0">
            <a:spAutoFit/>
          </a:bodyPr>
          <a:lstStyle/>
          <a:p>
            <a:r>
              <a:rPr lang="en-US" sz="2800" dirty="0">
                <a:latin typeface="Franklin Gothic Medium" panose="020B0603020102020204" pitchFamily="34" charset="0"/>
              </a:rPr>
              <a:t>Enter text here. Describe result 1, describe result 2, etc. Figure 1 shows (describe your results to the reader in conversational language). What is your take-home point? Phasellus sit amet fringilla neque, ac feugiat nisl. Aenean nec velit sed nibh viverra egestas. Pellentesque at nisi eget odio rutrum blandit. Quisque imperdiet lectus eu quam interdum convallis. Maecenas quis nisi pretium, rutrum nisl eget, efficitur est. Cras tristique sollicitudin aliquet.</a:t>
            </a:r>
          </a:p>
          <a:p>
            <a:r>
              <a:rPr lang="en-US" sz="2800" dirty="0">
                <a:latin typeface="Franklin Gothic Medium" panose="020B0603020102020204" pitchFamily="34" charset="0"/>
              </a:rPr>
              <a:t>Nam dignissim dolor lobortis purus malesuada, non pretium mi dignissim. Cras quis pulvinar nisi. Donec in eros orci. Nunc quis pulvinar est. Vivamus sagittis facilisis justo non iaculis. Orci varius natoque penatibus et magnis dis parturient montes, nascetur ridiculus mus. Nulla id bibendum nisl. Cras tristique sollicitudin aliquet. Nulla ultrices tristique viverra. Etiam augue elit, viverra a congue non, porttitor in varius natoque sem.</a:t>
            </a:r>
          </a:p>
          <a:p>
            <a:r>
              <a:rPr lang="en-US" sz="2800" dirty="0">
                <a:latin typeface="Franklin Gothic Medium" panose="020B0603020102020204" pitchFamily="34" charset="0"/>
              </a:rPr>
              <a:t>Proin sollicitudin est in pharetra bibendum. Donec placerat commodo enim, vel suscipit ipsum vulputate vel. Fusce finibus turpis eu orci cursus efficitur. Etiam id consequat ipsum. Maecenas tristique purus nec vehicula congue. Vivamus bibendum id felis id consequat. Donec congue, nibh sed tincidunt mollis, sapien est porta nulla, vel accumsan erat purus non nibh. Duis velit neque, faucibus a lacinia at, hendrerit eget dui. Vestibulum euismod tempus luctus. Pellentesque porta sit amet orci sit amet dignissim.</a:t>
            </a:r>
          </a:p>
        </p:txBody>
      </p:sp>
      <p:sp>
        <p:nvSpPr>
          <p:cNvPr id="116" name="TextBox 115">
            <a:extLst>
              <a:ext uri="{FF2B5EF4-FFF2-40B4-BE49-F238E27FC236}">
                <a16:creationId xmlns:a16="http://schemas.microsoft.com/office/drawing/2014/main" id="{6BF22639-F458-FB40-AA37-713449B6F5EC}"/>
              </a:ext>
            </a:extLst>
          </p:cNvPr>
          <p:cNvSpPr txBox="1"/>
          <p:nvPr/>
        </p:nvSpPr>
        <p:spPr>
          <a:xfrm>
            <a:off x="27547726" y="18716079"/>
            <a:ext cx="11342617" cy="9571851"/>
          </a:xfrm>
          <a:prstGeom prst="rect">
            <a:avLst/>
          </a:prstGeom>
          <a:noFill/>
        </p:spPr>
        <p:txBody>
          <a:bodyPr wrap="square" rtlCol="0">
            <a:spAutoFit/>
          </a:bodyPr>
          <a:lstStyle/>
          <a:p>
            <a:r>
              <a:rPr lang="en-US" sz="2800" dirty="0">
                <a:latin typeface="Franklin Gothic Medium" panose="020B0603020102020204" pitchFamily="34" charset="0"/>
              </a:rPr>
              <a:t>Enter text here. Highlight your important findings. Discuss future direction(s) or possible outcomes of the project or research. Fusce molestie lectus id quam ullamcorper, eu consectetur libero pellentesque. Phasellus sit amet fringilla neque, ac feugiat nisl. Aenean nec velit sed nibh viverra egestas. Pellentesque at nisi eget odio rutrum blandit. Quisque imperdiet lectus eu quam interdum convallis. Maecenas quis nisi pretium, rutrum nisl eget, efficitur est. Cras tristique sollicitudin aliquet.</a:t>
            </a:r>
          </a:p>
          <a:p>
            <a:r>
              <a:rPr lang="en-US" sz="2800" dirty="0">
                <a:latin typeface="Franklin Gothic Medium" panose="020B0603020102020204" pitchFamily="34" charset="0"/>
              </a:rPr>
              <a:t>Nam dignissim dolor lobortis purus malesuada, non pretium mi dignissim. Cras quis pulvinar nisi. Donec in eros orci. Nunc quis pulvinar est. Vivamus sagittis facilisis justo non iaculis. Orci varius natoque penatibus et magnis dis parturient montes, nascetur ridiculus mus. Nulla id bibendum nisl. Nulla ultrices tristique viverra. Etiam augue elit, viverra a congue non, porttitor in sem.</a:t>
            </a:r>
          </a:p>
          <a:p>
            <a:r>
              <a:rPr lang="en-US" sz="2800" dirty="0">
                <a:latin typeface="Franklin Gothic Medium" panose="020B0603020102020204" pitchFamily="34" charset="0"/>
              </a:rPr>
              <a:t>Proin sollicitudin est in pharetra bibendum. Donec placerat commodo enim, vel suscipit ipsum vulputate vel. Fusce finibus turpis eu orci cursus efficitur. Etiam id consequat ipsum. Maecenas tristique purus nec vehicula congue. Vivamus bibendum id felis id consequat. Donec congue, nibh sed tincidunt mollis, sapien est porta nulla, vel accumsan erat purus non nibh. Duis velit neque, faucibus a lacinia at, hendrerit eget dui. Vestibulum euismod tempus luctus. Pellentesque porta sit amet orci sit amet dignissim.</a:t>
            </a:r>
          </a:p>
        </p:txBody>
      </p:sp>
      <p:pic>
        <p:nvPicPr>
          <p:cNvPr id="120" name="Picture 119" descr="A close up of a logo&#10;&#10;Description automatically generated">
            <a:extLst>
              <a:ext uri="{FF2B5EF4-FFF2-40B4-BE49-F238E27FC236}">
                <a16:creationId xmlns:a16="http://schemas.microsoft.com/office/drawing/2014/main" id="{6B5BB8CF-93AA-E54A-9674-C045864BA0EE}"/>
              </a:ext>
            </a:extLst>
          </p:cNvPr>
          <p:cNvPicPr>
            <a:picLocks noChangeAspect="1"/>
          </p:cNvPicPr>
          <p:nvPr/>
        </p:nvPicPr>
        <p:blipFill>
          <a:blip r:embed="rId5"/>
          <a:stretch>
            <a:fillRect/>
          </a:stretch>
        </p:blipFill>
        <p:spPr>
          <a:xfrm>
            <a:off x="884189" y="6040251"/>
            <a:ext cx="2870200" cy="3657600"/>
          </a:xfrm>
          <a:prstGeom prst="rect">
            <a:avLst/>
          </a:prstGeom>
        </p:spPr>
      </p:pic>
    </p:spTree>
    <p:extLst>
      <p:ext uri="{BB962C8B-B14F-4D97-AF65-F5344CB8AC3E}">
        <p14:creationId xmlns:p14="http://schemas.microsoft.com/office/powerpoint/2010/main" val="12366825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95684743_IMCI_Pstr_Tmplt_Option_D_44x36" id="{02B0644C-497A-3F4C-953B-61D2CCF556F4}" vid="{6CAA5A2B-2C60-574D-AA71-679079F0F3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14303</TotalTime>
  <Words>676</Words>
  <Application>Microsoft Macintosh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Demi</vt:lpstr>
      <vt:lpstr>Franklin Gothic Medium</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Stucki</dc:creator>
  <cp:lastModifiedBy>Lydia Stucki</cp:lastModifiedBy>
  <cp:revision>1</cp:revision>
  <dcterms:created xsi:type="dcterms:W3CDTF">2020-04-20T19:28:26Z</dcterms:created>
  <dcterms:modified xsi:type="dcterms:W3CDTF">2020-04-30T17:52:01Z</dcterms:modified>
</cp:coreProperties>
</file>